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40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FFBD7-C53E-481F-8197-104251A41504}" type="datetimeFigureOut">
              <a:rPr lang="tr-TR" smtClean="0"/>
              <a:pPr/>
              <a:t>25.6.2022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E2D1-541E-4E1C-B53C-7F96441632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84329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FFBD7-C53E-481F-8197-104251A41504}" type="datetimeFigureOut">
              <a:rPr lang="tr-TR" smtClean="0"/>
              <a:pPr/>
              <a:t>25.6.2022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E2D1-541E-4E1C-B53C-7F96441632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27677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FFBD7-C53E-481F-8197-104251A41504}" type="datetimeFigureOut">
              <a:rPr lang="tr-TR" smtClean="0"/>
              <a:pPr/>
              <a:t>25.6.2022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E2D1-541E-4E1C-B53C-7F96441632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88112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FFBD7-C53E-481F-8197-104251A41504}" type="datetimeFigureOut">
              <a:rPr lang="tr-TR" smtClean="0"/>
              <a:pPr/>
              <a:t>25.6.2022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E2D1-541E-4E1C-B53C-7F96441632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42544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FFBD7-C53E-481F-8197-104251A41504}" type="datetimeFigureOut">
              <a:rPr lang="tr-TR" smtClean="0"/>
              <a:pPr/>
              <a:t>25.6.2022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E2D1-541E-4E1C-B53C-7F96441632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58752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FFBD7-C53E-481F-8197-104251A41504}" type="datetimeFigureOut">
              <a:rPr lang="tr-TR" smtClean="0"/>
              <a:pPr/>
              <a:t>25.6.2022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E2D1-541E-4E1C-B53C-7F96441632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96865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FFBD7-C53E-481F-8197-104251A41504}" type="datetimeFigureOut">
              <a:rPr lang="tr-TR" smtClean="0"/>
              <a:pPr/>
              <a:t>25.6.2022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E2D1-541E-4E1C-B53C-7F96441632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7333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FFBD7-C53E-481F-8197-104251A41504}" type="datetimeFigureOut">
              <a:rPr lang="tr-TR" smtClean="0"/>
              <a:pPr/>
              <a:t>25.6.2022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E2D1-541E-4E1C-B53C-7F96441632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31453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FFBD7-C53E-481F-8197-104251A41504}" type="datetimeFigureOut">
              <a:rPr lang="tr-TR" smtClean="0"/>
              <a:pPr/>
              <a:t>25.6.2022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E2D1-541E-4E1C-B53C-7F96441632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46044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FFBD7-C53E-481F-8197-104251A41504}" type="datetimeFigureOut">
              <a:rPr lang="tr-TR" smtClean="0"/>
              <a:pPr/>
              <a:t>25.6.2022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E2D1-541E-4E1C-B53C-7F96441632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22871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FFBD7-C53E-481F-8197-104251A41504}" type="datetimeFigureOut">
              <a:rPr lang="tr-TR" smtClean="0"/>
              <a:pPr/>
              <a:t>25.6.2022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2E2D1-541E-4E1C-B53C-7F96441632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65590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FFBD7-C53E-481F-8197-104251A41504}" type="datetimeFigureOut">
              <a:rPr lang="tr-TR" smtClean="0"/>
              <a:pPr/>
              <a:t>25.6.2022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2E2D1-541E-4E1C-B53C-7F96441632F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10842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372" y="249229"/>
            <a:ext cx="1863744" cy="1817316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495690" y="431855"/>
            <a:ext cx="8108302" cy="1483567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C00000"/>
                </a:solidFill>
              </a:rPr>
              <a:t>ANADOLU ÜNİVERSİTESİ ECZACILIK FAKÜLTESİ</a:t>
            </a:r>
            <a:br>
              <a:rPr lang="tr-TR" sz="3200" b="1" dirty="0" smtClean="0">
                <a:solidFill>
                  <a:srgbClr val="C00000"/>
                </a:solidFill>
              </a:rPr>
            </a:br>
            <a:r>
              <a:rPr lang="tr-TR" sz="3200" b="1" dirty="0" smtClean="0">
                <a:solidFill>
                  <a:srgbClr val="C00000"/>
                </a:solidFill>
              </a:rPr>
              <a:t>İlk Mezunlarının 50. Yılını kutluyor</a:t>
            </a:r>
            <a:br>
              <a:rPr lang="tr-TR" sz="3200" b="1" dirty="0" smtClean="0">
                <a:solidFill>
                  <a:srgbClr val="C00000"/>
                </a:solidFill>
              </a:rPr>
            </a:br>
            <a:r>
              <a:rPr lang="tr-TR" sz="3200" b="1" dirty="0" smtClean="0">
                <a:solidFill>
                  <a:srgbClr val="C00000"/>
                </a:solidFill>
              </a:rPr>
              <a:t>1972-2022</a:t>
            </a:r>
            <a:endParaRPr lang="tr-TR" sz="3200" b="1" dirty="0">
              <a:solidFill>
                <a:srgbClr val="C0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3456" y="2526735"/>
            <a:ext cx="9144000" cy="2281075"/>
          </a:xfrm>
        </p:spPr>
        <p:txBody>
          <a:bodyPr>
            <a:noAutofit/>
          </a:bodyPr>
          <a:lstStyle/>
          <a:p>
            <a:r>
              <a:rPr lang="tr-TR" sz="2200" dirty="0" smtClean="0">
                <a:solidFill>
                  <a:schemeClr val="accent5">
                    <a:lumMod val="75000"/>
                  </a:schemeClr>
                </a:solidFill>
              </a:rPr>
              <a:t>Fakültemizin ilk mezunlarından 1972 Yılı Birincisi ve 1 no</a:t>
            </a:r>
            <a:r>
              <a:rPr lang="tr-TR" sz="2200" dirty="0">
                <a:solidFill>
                  <a:schemeClr val="accent5">
                    <a:lumMod val="75000"/>
                  </a:schemeClr>
                </a:solidFill>
              </a:rPr>
              <a:t>.</a:t>
            </a:r>
            <a:r>
              <a:rPr lang="tr-TR" sz="2200" dirty="0" smtClean="0">
                <a:solidFill>
                  <a:schemeClr val="accent5">
                    <a:lumMod val="75000"/>
                  </a:schemeClr>
                </a:solidFill>
              </a:rPr>
              <a:t>lu Diplomanın sahibi</a:t>
            </a:r>
          </a:p>
          <a:p>
            <a:r>
              <a:rPr lang="tr-TR" sz="2200" b="1" dirty="0" smtClean="0">
                <a:solidFill>
                  <a:schemeClr val="accent5">
                    <a:lumMod val="75000"/>
                  </a:schemeClr>
                </a:solidFill>
              </a:rPr>
              <a:t>Prof. Dr. K. Hüsnü Can BAŞER’ in </a:t>
            </a:r>
          </a:p>
          <a:p>
            <a:r>
              <a:rPr lang="tr-TR" sz="2200" dirty="0" smtClean="0">
                <a:solidFill>
                  <a:schemeClr val="accent5">
                    <a:lumMod val="75000"/>
                  </a:schemeClr>
                </a:solidFill>
              </a:rPr>
              <a:t>konuşmaları ile onurlandıracağı toplantımıza </a:t>
            </a:r>
          </a:p>
          <a:p>
            <a:r>
              <a:rPr lang="tr-TR" sz="2200" dirty="0" smtClean="0">
                <a:solidFill>
                  <a:schemeClr val="accent5">
                    <a:lumMod val="75000"/>
                  </a:schemeClr>
                </a:solidFill>
              </a:rPr>
              <a:t>tüm mezun ve mensuplarımızı </a:t>
            </a:r>
          </a:p>
          <a:p>
            <a:r>
              <a:rPr lang="tr-TR" sz="2200" dirty="0" smtClean="0">
                <a:solidFill>
                  <a:schemeClr val="accent5">
                    <a:lumMod val="75000"/>
                  </a:schemeClr>
                </a:solidFill>
              </a:rPr>
              <a:t>davet ediyoruz</a:t>
            </a:r>
            <a:r>
              <a:rPr lang="tr-TR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tr-T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292092" y="5714810"/>
            <a:ext cx="3862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>
                <a:solidFill>
                  <a:srgbClr val="C00000"/>
                </a:solidFill>
              </a:rPr>
              <a:t>Tarih: 29 Haziran 2022 Çarşamba, 14.00</a:t>
            </a:r>
          </a:p>
          <a:p>
            <a:pPr algn="ctr"/>
            <a:r>
              <a:rPr lang="tr-TR" smtClean="0">
                <a:solidFill>
                  <a:srgbClr val="C00000"/>
                </a:solidFill>
              </a:rPr>
              <a:t>Yer  : </a:t>
            </a:r>
            <a:r>
              <a:rPr lang="tr-TR" dirty="0" smtClean="0">
                <a:solidFill>
                  <a:srgbClr val="C00000"/>
                </a:solidFill>
              </a:rPr>
              <a:t>Prof. Dr. İhsan SARIKARDAŞOĞLU</a:t>
            </a:r>
          </a:p>
          <a:p>
            <a:pPr algn="ctr"/>
            <a:r>
              <a:rPr lang="tr-TR" dirty="0" smtClean="0">
                <a:solidFill>
                  <a:srgbClr val="C00000"/>
                </a:solidFill>
              </a:rPr>
              <a:t>Toplantı Salonu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515995" y="5116878"/>
            <a:ext cx="33714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dirty="0" smtClean="0">
                <a:solidFill>
                  <a:srgbClr val="C00000"/>
                </a:solidFill>
              </a:rPr>
              <a:t>Prof. Dr. Bülent ERGUN</a:t>
            </a:r>
          </a:p>
          <a:p>
            <a:pPr algn="ctr"/>
            <a:r>
              <a:rPr lang="tr-TR" sz="2400" dirty="0" smtClean="0">
                <a:solidFill>
                  <a:srgbClr val="C00000"/>
                </a:solidFill>
              </a:rPr>
              <a:t>DEKAN</a:t>
            </a:r>
            <a:endParaRPr lang="tr-TR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036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62</Words>
  <Application>Microsoft Office PowerPoint</Application>
  <PresentationFormat>Özel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Office Teması</vt:lpstr>
      <vt:lpstr>ANADOLU ÜNİVERSİTESİ ECZACILIK FAKÜLTESİ İlk Mezunlarının 50. Yılını kutluyor 1972-2022</vt:lpstr>
    </vt:vector>
  </TitlesOfParts>
  <Company>Silentall Unattended Installer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ANADOLU ÜNİVERSİTESİ ECZACILIK FAKÜLTESİ İlk Mezunlarının 50. Yılını kutluyor 1972-2022</dc:title>
  <dc:creator>HP</dc:creator>
  <cp:lastModifiedBy>cigdem</cp:lastModifiedBy>
  <cp:revision>13</cp:revision>
  <dcterms:created xsi:type="dcterms:W3CDTF">2022-06-23T04:27:35Z</dcterms:created>
  <dcterms:modified xsi:type="dcterms:W3CDTF">2022-06-25T10:27:25Z</dcterms:modified>
</cp:coreProperties>
</file>