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F596-3591-44CA-9E5B-6AF175B28DDF}" type="datetimeFigureOut">
              <a:rPr lang="tr-TR" smtClean="0"/>
              <a:t>04.01.2022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8C15A-B85F-4CE3-89F9-FFD62F8D2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0832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F596-3591-44CA-9E5B-6AF175B28DDF}" type="datetimeFigureOut">
              <a:rPr lang="tr-TR" smtClean="0"/>
              <a:t>04.01.2022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8C15A-B85F-4CE3-89F9-FFD62F8D2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3858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F596-3591-44CA-9E5B-6AF175B28DDF}" type="datetimeFigureOut">
              <a:rPr lang="tr-TR" smtClean="0"/>
              <a:t>04.01.2022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8C15A-B85F-4CE3-89F9-FFD62F8D2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1351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F596-3591-44CA-9E5B-6AF175B28DDF}" type="datetimeFigureOut">
              <a:rPr lang="tr-TR" smtClean="0"/>
              <a:t>04.01.2022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8C15A-B85F-4CE3-89F9-FFD62F8D2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2016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F596-3591-44CA-9E5B-6AF175B28DDF}" type="datetimeFigureOut">
              <a:rPr lang="tr-TR" smtClean="0"/>
              <a:t>04.01.2022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8C15A-B85F-4CE3-89F9-FFD62F8D2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996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F596-3591-44CA-9E5B-6AF175B28DDF}" type="datetimeFigureOut">
              <a:rPr lang="tr-TR" smtClean="0"/>
              <a:t>04.01.2022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8C15A-B85F-4CE3-89F9-FFD62F8D2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29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F596-3591-44CA-9E5B-6AF175B28DDF}" type="datetimeFigureOut">
              <a:rPr lang="tr-TR" smtClean="0"/>
              <a:t>04.01.2022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8C15A-B85F-4CE3-89F9-FFD62F8D2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897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F596-3591-44CA-9E5B-6AF175B28DDF}" type="datetimeFigureOut">
              <a:rPr lang="tr-TR" smtClean="0"/>
              <a:t>04.01.2022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8C15A-B85F-4CE3-89F9-FFD62F8D2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0367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F596-3591-44CA-9E5B-6AF175B28DDF}" type="datetimeFigureOut">
              <a:rPr lang="tr-TR" smtClean="0"/>
              <a:t>04.01.2022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8C15A-B85F-4CE3-89F9-FFD62F8D2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5754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F596-3591-44CA-9E5B-6AF175B28DDF}" type="datetimeFigureOut">
              <a:rPr lang="tr-TR" smtClean="0"/>
              <a:t>04.01.2022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8C15A-B85F-4CE3-89F9-FFD62F8D2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4448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F596-3591-44CA-9E5B-6AF175B28DDF}" type="datetimeFigureOut">
              <a:rPr lang="tr-TR" smtClean="0"/>
              <a:t>04.01.2022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8C15A-B85F-4CE3-89F9-FFD62F8D2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0136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7F596-3591-44CA-9E5B-6AF175B28DDF}" type="datetimeFigureOut">
              <a:rPr lang="tr-TR" smtClean="0"/>
              <a:t>04.01.2022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8C15A-B85F-4CE3-89F9-FFD62F8D2E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3516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czacıya Özel Avantajlar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1122" y="291436"/>
            <a:ext cx="5810250" cy="207769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2974745" y="5077281"/>
            <a:ext cx="651007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Onur Akyol			Volkan Erkaplan</a:t>
            </a:r>
          </a:p>
          <a:p>
            <a:r>
              <a:rPr lang="tr-TR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0 555 716 12 39			0 543 786 55 49</a:t>
            </a:r>
          </a:p>
          <a:p>
            <a:r>
              <a:rPr lang="tr-TR" dirty="0" smtClean="0"/>
              <a:t>onur.akyol@teb.com.tr		volkan.erkaplan@teb.com.tr</a:t>
            </a:r>
            <a:endParaRPr lang="tr-TR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187700" y="2406650"/>
          <a:ext cx="5816600" cy="20459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08300">
                  <a:extLst>
                    <a:ext uri="{9D8B030D-6E8A-4147-A177-3AD203B41FA5}">
                      <a16:colId xmlns:a16="http://schemas.microsoft.com/office/drawing/2014/main" val="4253736170"/>
                    </a:ext>
                  </a:extLst>
                </a:gridCol>
                <a:gridCol w="2908300">
                  <a:extLst>
                    <a:ext uri="{9D8B030D-6E8A-4147-A177-3AD203B41FA5}">
                      <a16:colId xmlns:a16="http://schemas.microsoft.com/office/drawing/2014/main" val="3701195333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KOŞULLAR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AVANTAJLAR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125465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>
                          <a:effectLst/>
                        </a:rPr>
                        <a:t>GELEN SGK ADEDİ &gt; 1</a:t>
                      </a:r>
                      <a:br>
                        <a:rPr lang="tr-TR" sz="900" u="none" strike="noStrike">
                          <a:effectLst/>
                        </a:rPr>
                      </a:br>
                      <a:r>
                        <a:rPr lang="tr-TR" sz="900" u="none" strike="noStrike">
                          <a:effectLst/>
                        </a:rPr>
                        <a:t>POS CİROSU &gt; 1.500 tl</a:t>
                      </a:r>
                      <a:endParaRPr lang="tr-TR" sz="900" b="1" i="0" u="none" strike="noStrike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900" u="none" strike="noStrike">
                          <a:effectLst/>
                        </a:rPr>
                        <a:t> AYLIK 200 TL BES ÖDEMESİ</a:t>
                      </a:r>
                      <a:endParaRPr lang="sv-SE" sz="900" b="1" i="0" u="none" strike="noStrike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6329776"/>
                  </a:ext>
                </a:extLst>
              </a:tr>
              <a:tr h="190500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 dirty="0">
                          <a:effectLst/>
                        </a:rPr>
                        <a:t>POS CİROSU &gt; 1.500 TL</a:t>
                      </a:r>
                      <a:endParaRPr lang="tr-TR" sz="9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>
                          <a:effectLst/>
                        </a:rPr>
                        <a:t>EFT Ücretsiz (Mobil ve İnternet Bankacılığı)</a:t>
                      </a:r>
                      <a:endParaRPr lang="tr-TR" sz="900" b="1" i="0" u="none" strike="noStrike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174877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>
                          <a:effectLst/>
                        </a:rPr>
                        <a:t>Havale (Mobil ve İnternet Bankacılığı)</a:t>
                      </a:r>
                      <a:endParaRPr lang="tr-TR" sz="900" b="1" i="0" u="none" strike="noStrike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50209425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>
                          <a:effectLst/>
                        </a:rPr>
                        <a:t>Geç EFT (Mobil ve İnternet Bankacılığı)</a:t>
                      </a:r>
                      <a:endParaRPr lang="tr-TR" sz="900" b="1" i="0" u="none" strike="noStrike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36962947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>
                          <a:effectLst/>
                        </a:rPr>
                        <a:t>Şube İçi Havale (Mobil ve İnternet Bankacılığı)</a:t>
                      </a:r>
                      <a:endParaRPr lang="tr-TR" sz="900" b="1" i="0" u="none" strike="noStrike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3794232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>
                          <a:effectLst/>
                        </a:rPr>
                        <a:t>Mobil POS Ücreti</a:t>
                      </a:r>
                      <a:endParaRPr lang="tr-TR" sz="900" b="1" i="0" u="none" strike="noStrike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98832942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>
                          <a:effectLst/>
                        </a:rPr>
                        <a:t>ADSL POS ÜCRETİ</a:t>
                      </a:r>
                      <a:endParaRPr lang="tr-TR" sz="900" b="1" i="0" u="none" strike="noStrike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0847335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>
                          <a:effectLst/>
                        </a:rPr>
                        <a:t>ÖKC İlk Ay Hizmet Bedeli</a:t>
                      </a:r>
                      <a:endParaRPr lang="tr-TR" sz="900" b="1" i="0" u="none" strike="noStrike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0317147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 dirty="0">
                          <a:effectLst/>
                        </a:rPr>
                        <a:t>ÖKC Hizmet Bedeli</a:t>
                      </a:r>
                      <a:endParaRPr lang="tr-TR" sz="9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78730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335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XMLData TextToDisplay="RightsWATCHMark">4|TEB-TEB-Restricted / Internal|{00000000-0000-0000-0000-000000000000}</XMLData>
</file>

<file path=customXml/item2.xml><?xml version="1.0" encoding="utf-8"?>
<XMLData TextToDisplay="%CLASSIFICATIONDATETIME%">12:12 04/01/2022</XMLData>
</file>

<file path=customXml/item3.xml><?xml version="1.0" encoding="utf-8"?>
<XMLData TextToDisplay="%DOCUMENTGUID%">{00000000-0000-0000-0000-000000000000}</XMLData>
</file>

<file path=customXml/itemProps1.xml><?xml version="1.0" encoding="utf-8"?>
<ds:datastoreItem xmlns:ds="http://schemas.openxmlformats.org/officeDocument/2006/customXml" ds:itemID="{8D743CF8-5A66-4002-8E63-10FDE4F62489}">
  <ds:schemaRefs/>
</ds:datastoreItem>
</file>

<file path=customXml/itemProps2.xml><?xml version="1.0" encoding="utf-8"?>
<ds:datastoreItem xmlns:ds="http://schemas.openxmlformats.org/officeDocument/2006/customXml" ds:itemID="{924FBFEE-4F36-42E0-9618-27AAF6AC44B3}">
  <ds:schemaRefs/>
</ds:datastoreItem>
</file>

<file path=customXml/itemProps3.xml><?xml version="1.0" encoding="utf-8"?>
<ds:datastoreItem xmlns:ds="http://schemas.openxmlformats.org/officeDocument/2006/customXml" ds:itemID="{4E846ADA-072E-49A9-8E5A-B00D92F47025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94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TEB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VOLKAN ERKAPLAN - Isletme Musteri Iliskileri Yonetici Yardimcisi / Sakarya Caddesi Subesi</dc:creator>
  <cp:lastModifiedBy>VOLKAN ERKAPLAN - Isletme Musteri Iliskileri Yonetici Yardimcisi / Sakarya Caddesi Subesi</cp:lastModifiedBy>
  <cp:revision>7</cp:revision>
  <dcterms:created xsi:type="dcterms:W3CDTF">2022-01-04T12:12:22Z</dcterms:created>
  <dcterms:modified xsi:type="dcterms:W3CDTF">2022-01-04T14:02:01Z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RightsWATCHMark">
    <vt:lpwstr>4|TEB-TEB-Restricted / Internal|{00000000-0000-0000-0000-000000000000}</vt:lpwstr>
  </property>
</Properties>
</file>